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8EE09D5-F7CF-461D-90D5-8BF109B17841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8/30/20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5CFC2C8-0BBE-43DE-9725-FE76BEC4327A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CB05E8A-F881-461E-B6CA-54B3F002C6A5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8/30/20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1C87783-6B58-4F3B-B5D6-0002331DDF8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685800" y="2130480"/>
            <a:ext cx="7924320" cy="1469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DFA Minimization Example -2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371600" y="38862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1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3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5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7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9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1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3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5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7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9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5" name="Content Placeholder 4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 algn="ctr">
              <a:lnSpc>
                <a:spcPct val="100000"/>
              </a:lnSpc>
              <a:spcBef>
                <a:spcPts val="87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</a:rPr>
              <a:t>Questions</a:t>
            </a:r>
            <a:r>
              <a:rPr b="1" lang="en-US" sz="4400" spc="-1" strike="noStrike">
                <a:solidFill>
                  <a:srgbClr val="ff0000"/>
                </a:solidFill>
                <a:latin typeface="Calibri"/>
              </a:rPr>
              <a:t>?</a:t>
            </a:r>
            <a:r>
              <a:rPr b="1" lang="en-US" sz="4400" spc="-1" strike="noStrike">
                <a:solidFill>
                  <a:srgbClr val="92d050"/>
                </a:solidFill>
                <a:latin typeface="Calibri"/>
              </a:rPr>
              <a:t>?</a:t>
            </a:r>
            <a:r>
              <a:rPr b="1" lang="en-US" sz="4400" spc="-1" strike="noStrike">
                <a:solidFill>
                  <a:srgbClr val="000000"/>
                </a:solidFill>
                <a:latin typeface="Calibri"/>
              </a:rPr>
              <a:t>?</a:t>
            </a:r>
            <a:r>
              <a:rPr b="1" lang="en-US" sz="4400" spc="-1" strike="noStrike">
                <a:solidFill>
                  <a:srgbClr val="0070c0"/>
                </a:solidFill>
                <a:latin typeface="Calibri"/>
              </a:rPr>
              <a:t>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7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9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1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3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5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7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9" name="Content Placeholder 3" descr=""/>
          <p:cNvPicPr/>
          <p:nvPr/>
        </p:nvPicPr>
        <p:blipFill>
          <a:blip r:embed="rId1"/>
          <a:stretch/>
        </p:blipFill>
        <p:spPr>
          <a:xfrm>
            <a:off x="546840" y="1600200"/>
            <a:ext cx="804960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Application>LibreOffice/6.4.5.2$Linux_X86_64 LibreOffice_project/40$Build-2</Application>
  <Words>5</Words>
  <Paragraphs>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2020-08-03T15:10:26Z</dcterms:created>
  <dc:creator>govind</dc:creator>
  <dc:description/>
  <dc:language>en-IN</dc:language>
  <cp:lastModifiedBy/>
  <dcterms:modified xsi:type="dcterms:W3CDTF">2020-08-30T22:03:35Z</dcterms:modified>
  <cp:revision>46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</vt:i4>
  </property>
</Properties>
</file>